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8" r:id="rId3"/>
    <p:sldId id="257" r:id="rId4"/>
  </p:sldIdLst>
  <p:sldSz cx="27432000" cy="32918400"/>
  <p:notesSz cx="32918400" cy="51206400"/>
  <p:custDataLst>
    <p:tags r:id="rId9"/>
  </p:custDataLst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elvetica" pitchFamily="34" charset="0"/>
        <a:ea typeface="+mn-ea"/>
        <a:cs typeface="+mn-cs"/>
      </a:defRPr>
    </a:lvl1pPr>
    <a:lvl2pPr marL="504825" lvl="1" indent="-14097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elvetica" pitchFamily="34" charset="0"/>
        <a:ea typeface="+mn-ea"/>
        <a:cs typeface="+mn-cs"/>
      </a:defRPr>
    </a:lvl2pPr>
    <a:lvl3pPr marL="1017905" lvl="2" indent="-287655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elvetica" pitchFamily="34" charset="0"/>
        <a:ea typeface="+mn-ea"/>
        <a:cs typeface="+mn-cs"/>
      </a:defRPr>
    </a:lvl3pPr>
    <a:lvl4pPr marL="1527175" lvl="3" indent="-43307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elvetica" pitchFamily="34" charset="0"/>
        <a:ea typeface="+mn-ea"/>
        <a:cs typeface="+mn-cs"/>
      </a:defRPr>
    </a:lvl4pPr>
    <a:lvl5pPr marL="2035175" lvl="4" indent="-575945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elvetica" pitchFamily="34" charset="0"/>
        <a:ea typeface="+mn-ea"/>
        <a:cs typeface="+mn-cs"/>
      </a:defRPr>
    </a:lvl5pPr>
    <a:lvl6pPr marL="2286000" lvl="5" indent="-575945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elvetica" pitchFamily="34" charset="0"/>
        <a:ea typeface="+mn-ea"/>
        <a:cs typeface="+mn-cs"/>
      </a:defRPr>
    </a:lvl6pPr>
    <a:lvl7pPr marL="2743200" lvl="6" indent="-575945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elvetica" pitchFamily="34" charset="0"/>
        <a:ea typeface="+mn-ea"/>
        <a:cs typeface="+mn-cs"/>
      </a:defRPr>
    </a:lvl7pPr>
    <a:lvl8pPr marL="3200400" lvl="7" indent="-575945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elvetica" pitchFamily="34" charset="0"/>
        <a:ea typeface="+mn-ea"/>
        <a:cs typeface="+mn-cs"/>
      </a:defRPr>
    </a:lvl8pPr>
    <a:lvl9pPr marL="3657600" lvl="8" indent="-575945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elvetic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65" userDrawn="1">
          <p15:clr>
            <a:srgbClr val="A4A3A4"/>
          </p15:clr>
        </p15:guide>
        <p15:guide id="2" orient="horz" pos="19632" userDrawn="1">
          <p15:clr>
            <a:srgbClr val="A4A3A4"/>
          </p15:clr>
        </p15:guide>
        <p15:guide id="3" pos="3960" userDrawn="1">
          <p15:clr>
            <a:srgbClr val="A4A3A4"/>
          </p15:clr>
        </p15:guide>
        <p15:guide id="4" pos="4654" userDrawn="1">
          <p15:clr>
            <a:srgbClr val="A4A3A4"/>
          </p15:clr>
        </p15:guide>
        <p15:guide id="5" pos="8217" userDrawn="1">
          <p15:clr>
            <a:srgbClr val="A4A3A4"/>
          </p15:clr>
        </p15:guide>
        <p15:guide id="6" pos="13219" userDrawn="1">
          <p15:clr>
            <a:srgbClr val="A4A3A4"/>
          </p15:clr>
        </p15:guide>
        <p15:guide id="7" pos="414" userDrawn="1">
          <p15:clr>
            <a:srgbClr val="A4A3A4"/>
          </p15:clr>
        </p15:guide>
        <p15:guide id="8" pos="8914" userDrawn="1">
          <p15:clr>
            <a:srgbClr val="A4A3A4"/>
          </p15:clr>
        </p15:guide>
        <p15:guide id="9" pos="12580" userDrawn="1">
          <p15:clr>
            <a:srgbClr val="A4A3A4"/>
          </p15:clr>
        </p15:guide>
        <p15:guide id="10" pos="16834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1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tags/tag1.xml><?xml version="1.0" encoding="utf-8"?>
<p:tagLst xmlns:p="http://schemas.openxmlformats.org/presentationml/2006/main">
  <p:tag name="KSO_WPP_MARK_KEY" val="41fd1621-ca7c-4a80-be46-cc8e6ada168b"/>
  <p:tag name="COMMONDATA" val="eyJoZGlkIjoiZjkwMzljOTM5MDRlMDlkOGY5MzdiZTNkYmM0YzcxNjQifQ=="/>
</p:tagLst>
</file>